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6" r:id="rId2"/>
    <p:sldId id="357" r:id="rId3"/>
    <p:sldId id="358" r:id="rId4"/>
    <p:sldId id="359" r:id="rId5"/>
    <p:sldId id="360" r:id="rId6"/>
    <p:sldId id="361" r:id="rId7"/>
    <p:sldId id="362" r:id="rId8"/>
    <p:sldId id="363" r:id="rId9"/>
    <p:sldId id="364" r:id="rId10"/>
    <p:sldId id="365" r:id="rId11"/>
    <p:sldId id="366" r:id="rId12"/>
    <p:sldId id="367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76" r:id="rId22"/>
    <p:sldId id="377" r:id="rId23"/>
    <p:sldId id="378" r:id="rId24"/>
    <p:sldId id="379" r:id="rId25"/>
    <p:sldId id="380" r:id="rId26"/>
    <p:sldId id="381" r:id="rId27"/>
    <p:sldId id="382" r:id="rId28"/>
    <p:sldId id="383" r:id="rId29"/>
    <p:sldId id="384" r:id="rId30"/>
    <p:sldId id="385" r:id="rId31"/>
    <p:sldId id="386" r:id="rId32"/>
    <p:sldId id="387" r:id="rId33"/>
    <p:sldId id="388" r:id="rId34"/>
    <p:sldId id="389" r:id="rId35"/>
    <p:sldId id="390" r:id="rId36"/>
    <p:sldId id="391" r:id="rId37"/>
    <p:sldId id="392" r:id="rId38"/>
    <p:sldId id="393" r:id="rId39"/>
    <p:sldId id="394" r:id="rId40"/>
    <p:sldId id="395" r:id="rId41"/>
    <p:sldId id="396" r:id="rId42"/>
    <p:sldId id="397" r:id="rId43"/>
    <p:sldId id="398" r:id="rId44"/>
    <p:sldId id="399" r:id="rId45"/>
    <p:sldId id="400" r:id="rId46"/>
    <p:sldId id="401" r:id="rId47"/>
    <p:sldId id="402" r:id="rId48"/>
    <p:sldId id="403" r:id="rId49"/>
    <p:sldId id="404" r:id="rId50"/>
    <p:sldId id="405" r:id="rId51"/>
    <p:sldId id="406" r:id="rId52"/>
    <p:sldId id="407" r:id="rId53"/>
    <p:sldId id="408" r:id="rId54"/>
    <p:sldId id="409" r:id="rId55"/>
    <p:sldId id="410" r:id="rId56"/>
    <p:sldId id="411" r:id="rId57"/>
    <p:sldId id="412" r:id="rId58"/>
    <p:sldId id="413" r:id="rId59"/>
    <p:sldId id="414" r:id="rId60"/>
    <p:sldId id="415" r:id="rId61"/>
    <p:sldId id="416" r:id="rId62"/>
    <p:sldId id="417" r:id="rId63"/>
    <p:sldId id="418" r:id="rId64"/>
    <p:sldId id="419" r:id="rId65"/>
    <p:sldId id="420" r:id="rId66"/>
    <p:sldId id="421" r:id="rId67"/>
    <p:sldId id="422" r:id="rId68"/>
    <p:sldId id="423" r:id="rId69"/>
    <p:sldId id="424" r:id="rId70"/>
    <p:sldId id="425" r:id="rId71"/>
    <p:sldId id="426" r:id="rId72"/>
    <p:sldId id="427" r:id="rId73"/>
    <p:sldId id="428" r:id="rId74"/>
    <p:sldId id="429" r:id="rId75"/>
    <p:sldId id="430" r:id="rId76"/>
    <p:sldId id="431" r:id="rId77"/>
    <p:sldId id="432" r:id="rId78"/>
    <p:sldId id="433" r:id="rId79"/>
    <p:sldId id="434" r:id="rId80"/>
    <p:sldId id="435" r:id="rId81"/>
    <p:sldId id="436" r:id="rId82"/>
    <p:sldId id="437" r:id="rId83"/>
    <p:sldId id="438" r:id="rId84"/>
    <p:sldId id="439" r:id="rId85"/>
    <p:sldId id="440" r:id="rId86"/>
    <p:sldId id="441" r:id="rId87"/>
    <p:sldId id="442" r:id="rId88"/>
    <p:sldId id="443" r:id="rId89"/>
    <p:sldId id="444" r:id="rId90"/>
    <p:sldId id="445" r:id="rId91"/>
    <p:sldId id="446" r:id="rId92"/>
    <p:sldId id="447" r:id="rId93"/>
    <p:sldId id="448" r:id="rId94"/>
    <p:sldId id="449" r:id="rId95"/>
    <p:sldId id="450" r:id="rId96"/>
    <p:sldId id="451" r:id="rId97"/>
    <p:sldId id="452" r:id="rId98"/>
    <p:sldId id="453" r:id="rId99"/>
    <p:sldId id="454" r:id="rId100"/>
    <p:sldId id="455" r:id="rId101"/>
    <p:sldId id="456" r:id="rId102"/>
    <p:sldId id="457" r:id="rId103"/>
    <p:sldId id="458" r:id="rId104"/>
    <p:sldId id="459" r:id="rId105"/>
    <p:sldId id="460" r:id="rId106"/>
    <p:sldId id="461" r:id="rId107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5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19993-E84F-E75A-4FE8-02BE617CC2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6C74408-C356-D3DB-8F52-A988765E1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687FCA-65AA-A3CE-3D5B-B769D284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F1740-B8DB-400A-A6F8-4C500BAA554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D42A57-BC7A-996A-6ECA-F1868B6B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0EBC1B-FA44-BC85-DC8A-4A3177C1E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C40D-1596-40B8-9F90-D87C8B03C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94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F0B149-39FD-23F5-6CC0-0D0D4D4BA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5A4B0B1-9A8D-B8B3-98ED-31A409B06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98A7EA-520C-45DA-0A7A-2176F5FB0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F1740-B8DB-400A-A6F8-4C500BAA554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820F46-4617-C892-36C8-E4D3058CC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BA05BA-E2A8-7717-9C3F-35CE7466F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C40D-1596-40B8-9F90-D87C8B03C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864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F352C0C-C8CA-2D52-E408-D6BAAC2DA3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5EF076-DCD2-FB95-94A6-E114056E15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43EF61-82F4-DD11-D3F2-0959A7BEC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F1740-B8DB-400A-A6F8-4C500BAA554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48D185-0F90-5F73-8749-1C90DEA4A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0AB613-4768-E8CC-E20A-6A78B173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C40D-1596-40B8-9F90-D87C8B03C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65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C68B6-763A-9577-E8CA-57876FD25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AF542F-5A55-4F4E-2524-70FD76606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FA2FAB-D932-1826-6351-B26FF565F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F1740-B8DB-400A-A6F8-4C500BAA554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273E80-2FBF-9314-ECA2-6BDBD267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C84127-5946-D1EB-951C-84582907F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C40D-1596-40B8-9F90-D87C8B03C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326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70C0C-D722-E5EF-6DDA-F28D916E2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A1EB61-E4C9-0B32-27BF-9DBB9CA5C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02C902-5C73-C7FF-9021-0A5314A9B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F1740-B8DB-400A-A6F8-4C500BAA554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DD06A0-AD6F-1568-27F6-CB9D19A5B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EC094E-1440-E2E3-63CA-AAA79909A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C40D-1596-40B8-9F90-D87C8B03C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75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F0F7C-C8C8-73E7-7C74-F94C91660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0D5EB3-A289-B0E0-28E2-EBE75B5654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5C285A-AB1D-38F3-21A8-B950F97AF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E754F0-0F5E-CE28-81EC-C99FCF6CD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F1740-B8DB-400A-A6F8-4C500BAA554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A61408-A0C6-2186-5AEF-A80839DC9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B0A954-F95E-3F3C-E656-E184914E1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C40D-1596-40B8-9F90-D87C8B03C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29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1DC5B7-D607-669B-BC1E-491BDF503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8CC674-9F72-8095-8758-9749A197A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F823C2-FBC9-5962-167A-7EADE3BC8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74DC220-9DCC-2123-885E-94BD4E6591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522BD23-4BB4-D15C-DF38-8D80ED32D1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5C5CE6A-BB16-81FD-97AA-4BB619851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F1740-B8DB-400A-A6F8-4C500BAA554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72C20C3-27FC-3BD4-EE1E-047C9D975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28C5495-EE3A-0A34-DD8F-CDA3EA988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C40D-1596-40B8-9F90-D87C8B03C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6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C4C6A7-B0B2-9619-23CF-C4C68A74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0F89A07-41B3-ED64-2DA4-A6AF438BB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F1740-B8DB-400A-A6F8-4C500BAA554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8F3C710-2D2F-284F-75F1-1BD2E780D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3E2BA2-33FF-070E-C063-859E2199C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C40D-1596-40B8-9F90-D87C8B03C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03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D45BBE9-FD35-C25A-9A78-EAB46F19B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F1740-B8DB-400A-A6F8-4C500BAA554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041A68-4492-E93B-14DC-C20974512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EE752B-47CD-1D81-8FB0-75A5924FD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C40D-1596-40B8-9F90-D87C8B03C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2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9B6859-952C-B362-7184-38D5323EA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A9FCD8-5016-A24B-A57F-7D1B5A694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5562E5-F6A9-F978-5854-590B53076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7803B9-D369-94F9-0E94-212F7199D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F1740-B8DB-400A-A6F8-4C500BAA554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D2305F-A01B-16BD-B91C-0046E4576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B162CA-1FD8-E21C-1257-7471ACF34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C40D-1596-40B8-9F90-D87C8B03C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94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55BCA8-E5E1-BD3A-8AA8-2CF438918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007B0C1-7875-AD92-E016-99E451321C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2EF33E-F24E-C9FD-573C-30A5523D0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9C5CAF-F69C-9E45-450C-8B98F992E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F1740-B8DB-400A-A6F8-4C500BAA554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A051C7-BE14-826E-4A18-9C551E116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6FB000-7B05-098B-2CB5-9FA3AFCD1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C40D-1596-40B8-9F90-D87C8B03C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8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57FDC71-9892-76E2-21C3-C47891087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345312-42C0-EF27-25BB-4A08288A6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D32576-1FBE-24F9-5919-ACBA477EE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F1740-B8DB-400A-A6F8-4C500BAA554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47DBEA-60AD-1FF4-B287-409803386C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19C2B6-4671-DCF3-1A58-922E743EA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FC40D-1596-40B8-9F90-D87C8B03CE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843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2544.794">
            <a:extLst>
              <a:ext uri="{FF2B5EF4-FFF2-40B4-BE49-F238E27FC236}">
                <a16:creationId xmlns:a16="http://schemas.microsoft.com/office/drawing/2014/main" id="{ADC79826-0D26-4437-B336-10A41E592E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41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2959.951">
            <a:extLst>
              <a:ext uri="{FF2B5EF4-FFF2-40B4-BE49-F238E27FC236}">
                <a16:creationId xmlns:a16="http://schemas.microsoft.com/office/drawing/2014/main" id="{6B28E424-FBB5-FE6B-6B9D-D88731BBC6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738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3327.538">
            <a:extLst>
              <a:ext uri="{FF2B5EF4-FFF2-40B4-BE49-F238E27FC236}">
                <a16:creationId xmlns:a16="http://schemas.microsoft.com/office/drawing/2014/main" id="{C3A33510-7D5F-5E2D-4327-2F951B8EF6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510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3338.643">
            <a:extLst>
              <a:ext uri="{FF2B5EF4-FFF2-40B4-BE49-F238E27FC236}">
                <a16:creationId xmlns:a16="http://schemas.microsoft.com/office/drawing/2014/main" id="{46C3E51D-2A1E-D747-222A-93A9D4D272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559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3812.127">
            <a:extLst>
              <a:ext uri="{FF2B5EF4-FFF2-40B4-BE49-F238E27FC236}">
                <a16:creationId xmlns:a16="http://schemas.microsoft.com/office/drawing/2014/main" id="{FEC6A4ED-C0A2-935A-E25B-2986CE1528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344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3915.999">
            <a:extLst>
              <a:ext uri="{FF2B5EF4-FFF2-40B4-BE49-F238E27FC236}">
                <a16:creationId xmlns:a16="http://schemas.microsoft.com/office/drawing/2014/main" id="{AD255370-BECA-A36A-EE12-97570916AB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650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3935.435">
            <a:extLst>
              <a:ext uri="{FF2B5EF4-FFF2-40B4-BE49-F238E27FC236}">
                <a16:creationId xmlns:a16="http://schemas.microsoft.com/office/drawing/2014/main" id="{145F3B19-6697-BA0F-DC54-ED508AF1A1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13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4002.234">
            <a:extLst>
              <a:ext uri="{FF2B5EF4-FFF2-40B4-BE49-F238E27FC236}">
                <a16:creationId xmlns:a16="http://schemas.microsoft.com/office/drawing/2014/main" id="{A8647A21-F6D1-4738-0833-557461AB96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009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4113.759">
            <a:extLst>
              <a:ext uri="{FF2B5EF4-FFF2-40B4-BE49-F238E27FC236}">
                <a16:creationId xmlns:a16="http://schemas.microsoft.com/office/drawing/2014/main" id="{75601A9E-0F53-376B-D703-983658E583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22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3614.894">
            <a:extLst>
              <a:ext uri="{FF2B5EF4-FFF2-40B4-BE49-F238E27FC236}">
                <a16:creationId xmlns:a16="http://schemas.microsoft.com/office/drawing/2014/main" id="{485CE139-4DEC-EB9B-7203-C1D4F17702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61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4037.694">
            <a:extLst>
              <a:ext uri="{FF2B5EF4-FFF2-40B4-BE49-F238E27FC236}">
                <a16:creationId xmlns:a16="http://schemas.microsoft.com/office/drawing/2014/main" id="{46E35A87-E240-9CC9-1CBD-4D5ED1DB97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08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4141.474">
            <a:extLst>
              <a:ext uri="{FF2B5EF4-FFF2-40B4-BE49-F238E27FC236}">
                <a16:creationId xmlns:a16="http://schemas.microsoft.com/office/drawing/2014/main" id="{D307EB84-ED2A-323B-2E54-D6F9D76A75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24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4416.170">
            <a:extLst>
              <a:ext uri="{FF2B5EF4-FFF2-40B4-BE49-F238E27FC236}">
                <a16:creationId xmlns:a16="http://schemas.microsoft.com/office/drawing/2014/main" id="{EB3836F2-D7B1-DCA2-2ECA-4326D946574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18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4538.650">
            <a:extLst>
              <a:ext uri="{FF2B5EF4-FFF2-40B4-BE49-F238E27FC236}">
                <a16:creationId xmlns:a16="http://schemas.microsoft.com/office/drawing/2014/main" id="{A643F0C6-2EF2-3FAB-B498-815871B33D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30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4605.794">
            <a:extLst>
              <a:ext uri="{FF2B5EF4-FFF2-40B4-BE49-F238E27FC236}">
                <a16:creationId xmlns:a16="http://schemas.microsoft.com/office/drawing/2014/main" id="{8C34EE94-8A4C-BFBA-EB5A-F96F7B1124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78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4705.662">
            <a:extLst>
              <a:ext uri="{FF2B5EF4-FFF2-40B4-BE49-F238E27FC236}">
                <a16:creationId xmlns:a16="http://schemas.microsoft.com/office/drawing/2014/main" id="{1EFB8500-5304-D86E-32D5-F33A44346C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14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4742.183">
            <a:extLst>
              <a:ext uri="{FF2B5EF4-FFF2-40B4-BE49-F238E27FC236}">
                <a16:creationId xmlns:a16="http://schemas.microsoft.com/office/drawing/2014/main" id="{5D7EF59D-0639-6CEF-5379-2C5AD3DC06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22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4748.263">
            <a:extLst>
              <a:ext uri="{FF2B5EF4-FFF2-40B4-BE49-F238E27FC236}">
                <a16:creationId xmlns:a16="http://schemas.microsoft.com/office/drawing/2014/main" id="{39FD241F-4810-9A38-C409-23EF90D2A0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98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2549.246">
            <a:extLst>
              <a:ext uri="{FF2B5EF4-FFF2-40B4-BE49-F238E27FC236}">
                <a16:creationId xmlns:a16="http://schemas.microsoft.com/office/drawing/2014/main" id="{C5514F32-757F-94FA-B608-08A7562F4C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19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5020.546">
            <a:extLst>
              <a:ext uri="{FF2B5EF4-FFF2-40B4-BE49-F238E27FC236}">
                <a16:creationId xmlns:a16="http://schemas.microsoft.com/office/drawing/2014/main" id="{5DA01B69-0AA8-083E-1D01-E47A946DC0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13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5024.614">
            <a:extLst>
              <a:ext uri="{FF2B5EF4-FFF2-40B4-BE49-F238E27FC236}">
                <a16:creationId xmlns:a16="http://schemas.microsoft.com/office/drawing/2014/main" id="{019D224A-7F9F-1F8E-A09C-8C94AE27B0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39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5029.782">
            <a:extLst>
              <a:ext uri="{FF2B5EF4-FFF2-40B4-BE49-F238E27FC236}">
                <a16:creationId xmlns:a16="http://schemas.microsoft.com/office/drawing/2014/main" id="{B04A998B-DC37-2A79-7122-F32DF61EE0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75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5037.514">
            <a:extLst>
              <a:ext uri="{FF2B5EF4-FFF2-40B4-BE49-F238E27FC236}">
                <a16:creationId xmlns:a16="http://schemas.microsoft.com/office/drawing/2014/main" id="{EA95727E-79D7-DB0F-0A5B-9533187D96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70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5042.778">
            <a:extLst>
              <a:ext uri="{FF2B5EF4-FFF2-40B4-BE49-F238E27FC236}">
                <a16:creationId xmlns:a16="http://schemas.microsoft.com/office/drawing/2014/main" id="{C8E8F253-A122-8B95-4BD1-FBE4E01FE5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26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5131.346">
            <a:extLst>
              <a:ext uri="{FF2B5EF4-FFF2-40B4-BE49-F238E27FC236}">
                <a16:creationId xmlns:a16="http://schemas.microsoft.com/office/drawing/2014/main" id="{FAF6491C-BDF1-D344-B718-C517232FBF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90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5134.822">
            <a:extLst>
              <a:ext uri="{FF2B5EF4-FFF2-40B4-BE49-F238E27FC236}">
                <a16:creationId xmlns:a16="http://schemas.microsoft.com/office/drawing/2014/main" id="{BCF04EEC-4C8B-ACF0-72ED-05BD3ABA40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38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5151.210">
            <a:extLst>
              <a:ext uri="{FF2B5EF4-FFF2-40B4-BE49-F238E27FC236}">
                <a16:creationId xmlns:a16="http://schemas.microsoft.com/office/drawing/2014/main" id="{A7004329-63D7-F060-9B9B-A3A3ACC1E1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96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5219.798">
            <a:extLst>
              <a:ext uri="{FF2B5EF4-FFF2-40B4-BE49-F238E27FC236}">
                <a16:creationId xmlns:a16="http://schemas.microsoft.com/office/drawing/2014/main" id="{38BF5A09-882F-29CB-D9A6-E4CCDFB02A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62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5230.582">
            <a:extLst>
              <a:ext uri="{FF2B5EF4-FFF2-40B4-BE49-F238E27FC236}">
                <a16:creationId xmlns:a16="http://schemas.microsoft.com/office/drawing/2014/main" id="{B1CCD008-76EB-FB10-6871-59E1759F51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21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2553.523">
            <a:extLst>
              <a:ext uri="{FF2B5EF4-FFF2-40B4-BE49-F238E27FC236}">
                <a16:creationId xmlns:a16="http://schemas.microsoft.com/office/drawing/2014/main" id="{FDC75DBF-ACAD-3A75-6193-2F47260119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28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5253.831">
            <a:extLst>
              <a:ext uri="{FF2B5EF4-FFF2-40B4-BE49-F238E27FC236}">
                <a16:creationId xmlns:a16="http://schemas.microsoft.com/office/drawing/2014/main" id="{FBDF8D1D-7C76-50D5-F84D-550DA84470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31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5257.738">
            <a:extLst>
              <a:ext uri="{FF2B5EF4-FFF2-40B4-BE49-F238E27FC236}">
                <a16:creationId xmlns:a16="http://schemas.microsoft.com/office/drawing/2014/main" id="{22A753AA-8202-49BB-A806-FB387B6FED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38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5349.895">
            <a:extLst>
              <a:ext uri="{FF2B5EF4-FFF2-40B4-BE49-F238E27FC236}">
                <a16:creationId xmlns:a16="http://schemas.microsoft.com/office/drawing/2014/main" id="{6C67C04C-A8BE-9164-A08E-C721097CDC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51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5944.987">
            <a:extLst>
              <a:ext uri="{FF2B5EF4-FFF2-40B4-BE49-F238E27FC236}">
                <a16:creationId xmlns:a16="http://schemas.microsoft.com/office/drawing/2014/main" id="{37D2AEE8-D577-9141-2214-24D579AC2F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44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5958.566">
            <a:extLst>
              <a:ext uri="{FF2B5EF4-FFF2-40B4-BE49-F238E27FC236}">
                <a16:creationId xmlns:a16="http://schemas.microsoft.com/office/drawing/2014/main" id="{B56CBCC9-A5F3-D681-6A96-CB0B909490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43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0002.190">
            <a:extLst>
              <a:ext uri="{FF2B5EF4-FFF2-40B4-BE49-F238E27FC236}">
                <a16:creationId xmlns:a16="http://schemas.microsoft.com/office/drawing/2014/main" id="{4294B22A-8A2E-4CC2-7ED6-2CAA707C47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17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0015.662">
            <a:extLst>
              <a:ext uri="{FF2B5EF4-FFF2-40B4-BE49-F238E27FC236}">
                <a16:creationId xmlns:a16="http://schemas.microsoft.com/office/drawing/2014/main" id="{965EAE92-4B61-88E3-9484-FBABA81F53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84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0149.538">
            <a:extLst>
              <a:ext uri="{FF2B5EF4-FFF2-40B4-BE49-F238E27FC236}">
                <a16:creationId xmlns:a16="http://schemas.microsoft.com/office/drawing/2014/main" id="{8E0F9DEA-2F37-AC26-F809-DB710C0C47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58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0156.230">
            <a:extLst>
              <a:ext uri="{FF2B5EF4-FFF2-40B4-BE49-F238E27FC236}">
                <a16:creationId xmlns:a16="http://schemas.microsoft.com/office/drawing/2014/main" id="{77F3CE5B-8987-A419-CC08-060A7E44EC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85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0204.159">
            <a:extLst>
              <a:ext uri="{FF2B5EF4-FFF2-40B4-BE49-F238E27FC236}">
                <a16:creationId xmlns:a16="http://schemas.microsoft.com/office/drawing/2014/main" id="{E6742CF5-0DA0-23B5-CC19-BBA1E89722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12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2930.722">
            <a:extLst>
              <a:ext uri="{FF2B5EF4-FFF2-40B4-BE49-F238E27FC236}">
                <a16:creationId xmlns:a16="http://schemas.microsoft.com/office/drawing/2014/main" id="{6A08EF1B-0E6B-6BDF-0E2E-906FF94945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73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0211.898">
            <a:extLst>
              <a:ext uri="{FF2B5EF4-FFF2-40B4-BE49-F238E27FC236}">
                <a16:creationId xmlns:a16="http://schemas.microsoft.com/office/drawing/2014/main" id="{A8395313-A8DE-971E-9550-34468D2ED2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95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0217.287">
            <a:extLst>
              <a:ext uri="{FF2B5EF4-FFF2-40B4-BE49-F238E27FC236}">
                <a16:creationId xmlns:a16="http://schemas.microsoft.com/office/drawing/2014/main" id="{75CB9558-3092-18F7-D33B-0B73AEEA5D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68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0230.770">
            <a:extLst>
              <a:ext uri="{FF2B5EF4-FFF2-40B4-BE49-F238E27FC236}">
                <a16:creationId xmlns:a16="http://schemas.microsoft.com/office/drawing/2014/main" id="{D8B51326-0227-B48C-F27E-440253C1F9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91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0304.271">
            <a:extLst>
              <a:ext uri="{FF2B5EF4-FFF2-40B4-BE49-F238E27FC236}">
                <a16:creationId xmlns:a16="http://schemas.microsoft.com/office/drawing/2014/main" id="{A4E13699-0602-60D5-EC2C-944C5E1710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191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0324.834">
            <a:extLst>
              <a:ext uri="{FF2B5EF4-FFF2-40B4-BE49-F238E27FC236}">
                <a16:creationId xmlns:a16="http://schemas.microsoft.com/office/drawing/2014/main" id="{0CA73190-3FBE-8C05-8E60-D64796D46E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900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0328.256">
            <a:extLst>
              <a:ext uri="{FF2B5EF4-FFF2-40B4-BE49-F238E27FC236}">
                <a16:creationId xmlns:a16="http://schemas.microsoft.com/office/drawing/2014/main" id="{0915D842-6575-62B8-49FB-35F637B99A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90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0349.664">
            <a:extLst>
              <a:ext uri="{FF2B5EF4-FFF2-40B4-BE49-F238E27FC236}">
                <a16:creationId xmlns:a16="http://schemas.microsoft.com/office/drawing/2014/main" id="{D06ADE55-4C0A-851A-E620-F3747602AF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62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0603.283">
            <a:extLst>
              <a:ext uri="{FF2B5EF4-FFF2-40B4-BE49-F238E27FC236}">
                <a16:creationId xmlns:a16="http://schemas.microsoft.com/office/drawing/2014/main" id="{BA771CB7-1383-2286-B64D-324AD7DFAA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81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0610.242">
            <a:extLst>
              <a:ext uri="{FF2B5EF4-FFF2-40B4-BE49-F238E27FC236}">
                <a16:creationId xmlns:a16="http://schemas.microsoft.com/office/drawing/2014/main" id="{1A770AC5-D881-6A28-3621-ADD5C952B4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364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0622.979">
            <a:extLst>
              <a:ext uri="{FF2B5EF4-FFF2-40B4-BE49-F238E27FC236}">
                <a16:creationId xmlns:a16="http://schemas.microsoft.com/office/drawing/2014/main" id="{445C7106-840C-338D-F9CB-E0C6018861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1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2935.142">
            <a:extLst>
              <a:ext uri="{FF2B5EF4-FFF2-40B4-BE49-F238E27FC236}">
                <a16:creationId xmlns:a16="http://schemas.microsoft.com/office/drawing/2014/main" id="{4E182A8B-6438-792F-A711-7F95B6C582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829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0747.578">
            <a:extLst>
              <a:ext uri="{FF2B5EF4-FFF2-40B4-BE49-F238E27FC236}">
                <a16:creationId xmlns:a16="http://schemas.microsoft.com/office/drawing/2014/main" id="{674E452F-4D3F-2893-2BB3-182BBC3935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321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0751.358">
            <a:extLst>
              <a:ext uri="{FF2B5EF4-FFF2-40B4-BE49-F238E27FC236}">
                <a16:creationId xmlns:a16="http://schemas.microsoft.com/office/drawing/2014/main" id="{1898A0DA-8261-8274-F4EB-0374268DD4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30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0811.410">
            <a:extLst>
              <a:ext uri="{FF2B5EF4-FFF2-40B4-BE49-F238E27FC236}">
                <a16:creationId xmlns:a16="http://schemas.microsoft.com/office/drawing/2014/main" id="{5C7BC498-4472-7034-3B31-951AEFB67A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023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0817.498">
            <a:extLst>
              <a:ext uri="{FF2B5EF4-FFF2-40B4-BE49-F238E27FC236}">
                <a16:creationId xmlns:a16="http://schemas.microsoft.com/office/drawing/2014/main" id="{43615C56-0E9F-6193-5D8C-AB476E97A8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030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0827.959">
            <a:extLst>
              <a:ext uri="{FF2B5EF4-FFF2-40B4-BE49-F238E27FC236}">
                <a16:creationId xmlns:a16="http://schemas.microsoft.com/office/drawing/2014/main" id="{7F62619D-4828-07BD-FE6E-2DF4F8A4B9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820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1018.618">
            <a:extLst>
              <a:ext uri="{FF2B5EF4-FFF2-40B4-BE49-F238E27FC236}">
                <a16:creationId xmlns:a16="http://schemas.microsoft.com/office/drawing/2014/main" id="{DB8755E8-E183-3C97-4EC4-2458DE1430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607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1031.670">
            <a:extLst>
              <a:ext uri="{FF2B5EF4-FFF2-40B4-BE49-F238E27FC236}">
                <a16:creationId xmlns:a16="http://schemas.microsoft.com/office/drawing/2014/main" id="{CC65BA22-81B3-8502-AABD-8EBAC7F648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897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1036.507">
            <a:extLst>
              <a:ext uri="{FF2B5EF4-FFF2-40B4-BE49-F238E27FC236}">
                <a16:creationId xmlns:a16="http://schemas.microsoft.com/office/drawing/2014/main" id="{43964C1B-5220-2997-80E7-90EC5D7351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360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1243.098">
            <a:extLst>
              <a:ext uri="{FF2B5EF4-FFF2-40B4-BE49-F238E27FC236}">
                <a16:creationId xmlns:a16="http://schemas.microsoft.com/office/drawing/2014/main" id="{B384D307-403B-B634-E1A5-0B467F06BC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941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1248.660">
            <a:extLst>
              <a:ext uri="{FF2B5EF4-FFF2-40B4-BE49-F238E27FC236}">
                <a16:creationId xmlns:a16="http://schemas.microsoft.com/office/drawing/2014/main" id="{FA1C9E8B-0873-D557-7BE8-ED2E1E8BFB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4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2937.854">
            <a:extLst>
              <a:ext uri="{FF2B5EF4-FFF2-40B4-BE49-F238E27FC236}">
                <a16:creationId xmlns:a16="http://schemas.microsoft.com/office/drawing/2014/main" id="{37BF5382-431D-FD08-6E9B-9D5F130763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240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1304.106">
            <a:extLst>
              <a:ext uri="{FF2B5EF4-FFF2-40B4-BE49-F238E27FC236}">
                <a16:creationId xmlns:a16="http://schemas.microsoft.com/office/drawing/2014/main" id="{344B0D60-4C49-07E8-70F9-33B250F1C7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99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1331.706">
            <a:extLst>
              <a:ext uri="{FF2B5EF4-FFF2-40B4-BE49-F238E27FC236}">
                <a16:creationId xmlns:a16="http://schemas.microsoft.com/office/drawing/2014/main" id="{1D3BF4FD-9DFD-6CCC-4616-558C8A77B4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09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1358.994">
            <a:extLst>
              <a:ext uri="{FF2B5EF4-FFF2-40B4-BE49-F238E27FC236}">
                <a16:creationId xmlns:a16="http://schemas.microsoft.com/office/drawing/2014/main" id="{7748171C-589E-7601-F184-2781201272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450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1428.399">
            <a:extLst>
              <a:ext uri="{FF2B5EF4-FFF2-40B4-BE49-F238E27FC236}">
                <a16:creationId xmlns:a16="http://schemas.microsoft.com/office/drawing/2014/main" id="{5C60DCC3-28E0-08F6-DCC2-64EC2F759A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442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1438.586">
            <a:extLst>
              <a:ext uri="{FF2B5EF4-FFF2-40B4-BE49-F238E27FC236}">
                <a16:creationId xmlns:a16="http://schemas.microsoft.com/office/drawing/2014/main" id="{6FFD2386-7C9C-92DA-1E2C-FC3B535F89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08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1447.938">
            <a:extLst>
              <a:ext uri="{FF2B5EF4-FFF2-40B4-BE49-F238E27FC236}">
                <a16:creationId xmlns:a16="http://schemas.microsoft.com/office/drawing/2014/main" id="{1341E2EF-4053-CC7F-451B-4BD90ECCA6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375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1501.011">
            <a:extLst>
              <a:ext uri="{FF2B5EF4-FFF2-40B4-BE49-F238E27FC236}">
                <a16:creationId xmlns:a16="http://schemas.microsoft.com/office/drawing/2014/main" id="{4A912C76-309F-718A-71F2-BE97EB78FE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810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1630.203">
            <a:extLst>
              <a:ext uri="{FF2B5EF4-FFF2-40B4-BE49-F238E27FC236}">
                <a16:creationId xmlns:a16="http://schemas.microsoft.com/office/drawing/2014/main" id="{7A008977-2B00-AD56-B9CE-F5B5D177FF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501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1644.555">
            <a:extLst>
              <a:ext uri="{FF2B5EF4-FFF2-40B4-BE49-F238E27FC236}">
                <a16:creationId xmlns:a16="http://schemas.microsoft.com/office/drawing/2014/main" id="{4D8F12B8-0687-2751-F637-BE1DE64983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514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1701.807">
            <a:extLst>
              <a:ext uri="{FF2B5EF4-FFF2-40B4-BE49-F238E27FC236}">
                <a16:creationId xmlns:a16="http://schemas.microsoft.com/office/drawing/2014/main" id="{9D8F4EF1-EAF4-3B8B-B426-8CB1B14D60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50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2945.038">
            <a:extLst>
              <a:ext uri="{FF2B5EF4-FFF2-40B4-BE49-F238E27FC236}">
                <a16:creationId xmlns:a16="http://schemas.microsoft.com/office/drawing/2014/main" id="{BB2A6A39-E9DD-778D-A09F-F43801F293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758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1826.103">
            <a:extLst>
              <a:ext uri="{FF2B5EF4-FFF2-40B4-BE49-F238E27FC236}">
                <a16:creationId xmlns:a16="http://schemas.microsoft.com/office/drawing/2014/main" id="{DE4CAB63-5274-0A7C-8505-0B1864DC23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462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1840.890">
            <a:extLst>
              <a:ext uri="{FF2B5EF4-FFF2-40B4-BE49-F238E27FC236}">
                <a16:creationId xmlns:a16="http://schemas.microsoft.com/office/drawing/2014/main" id="{57BD21DF-44A7-7A9E-53A6-A651EF8772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944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1907.683">
            <a:extLst>
              <a:ext uri="{FF2B5EF4-FFF2-40B4-BE49-F238E27FC236}">
                <a16:creationId xmlns:a16="http://schemas.microsoft.com/office/drawing/2014/main" id="{8C9322E5-629B-8279-EED8-27E50C79ED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322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1929.055">
            <a:extLst>
              <a:ext uri="{FF2B5EF4-FFF2-40B4-BE49-F238E27FC236}">
                <a16:creationId xmlns:a16="http://schemas.microsoft.com/office/drawing/2014/main" id="{B47B7471-E5B6-A071-B358-748F7DE9FA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717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1935.919">
            <a:extLst>
              <a:ext uri="{FF2B5EF4-FFF2-40B4-BE49-F238E27FC236}">
                <a16:creationId xmlns:a16="http://schemas.microsoft.com/office/drawing/2014/main" id="{BEA4F94B-AAF1-E937-BD16-71064BB6C1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75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2226.475">
            <a:extLst>
              <a:ext uri="{FF2B5EF4-FFF2-40B4-BE49-F238E27FC236}">
                <a16:creationId xmlns:a16="http://schemas.microsoft.com/office/drawing/2014/main" id="{1AAA2B66-97CC-250B-3A12-E6D8169083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187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2231.058">
            <a:extLst>
              <a:ext uri="{FF2B5EF4-FFF2-40B4-BE49-F238E27FC236}">
                <a16:creationId xmlns:a16="http://schemas.microsoft.com/office/drawing/2014/main" id="{0A47C14D-2D97-51ED-544B-A97CB77B60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081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2412.275">
            <a:extLst>
              <a:ext uri="{FF2B5EF4-FFF2-40B4-BE49-F238E27FC236}">
                <a16:creationId xmlns:a16="http://schemas.microsoft.com/office/drawing/2014/main" id="{05B7785E-D480-74FC-77A7-0A42B0D62C5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393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2434.854">
            <a:extLst>
              <a:ext uri="{FF2B5EF4-FFF2-40B4-BE49-F238E27FC236}">
                <a16:creationId xmlns:a16="http://schemas.microsoft.com/office/drawing/2014/main" id="{370AE65A-0B6F-7F65-3ED6-D85E24BF1F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576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2439.964">
            <a:extLst>
              <a:ext uri="{FF2B5EF4-FFF2-40B4-BE49-F238E27FC236}">
                <a16:creationId xmlns:a16="http://schemas.microsoft.com/office/drawing/2014/main" id="{83750A4D-F1F8-2C78-08B3-14016BC96F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32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2946.810">
            <a:extLst>
              <a:ext uri="{FF2B5EF4-FFF2-40B4-BE49-F238E27FC236}">
                <a16:creationId xmlns:a16="http://schemas.microsoft.com/office/drawing/2014/main" id="{5375623F-08A2-2DAC-5E89-17446A0992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660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2443.231">
            <a:extLst>
              <a:ext uri="{FF2B5EF4-FFF2-40B4-BE49-F238E27FC236}">
                <a16:creationId xmlns:a16="http://schemas.microsoft.com/office/drawing/2014/main" id="{F3B77900-2D27-59BE-B166-18A25898E8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119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2521.147">
            <a:extLst>
              <a:ext uri="{FF2B5EF4-FFF2-40B4-BE49-F238E27FC236}">
                <a16:creationId xmlns:a16="http://schemas.microsoft.com/office/drawing/2014/main" id="{F60C07C4-BBF7-A506-2C37-E1885AF73D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873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2542.067">
            <a:extLst>
              <a:ext uri="{FF2B5EF4-FFF2-40B4-BE49-F238E27FC236}">
                <a16:creationId xmlns:a16="http://schemas.microsoft.com/office/drawing/2014/main" id="{9B8B832C-CF41-6DE7-E2C3-3A9B8D1961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750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2550.410">
            <a:extLst>
              <a:ext uri="{FF2B5EF4-FFF2-40B4-BE49-F238E27FC236}">
                <a16:creationId xmlns:a16="http://schemas.microsoft.com/office/drawing/2014/main" id="{FB0BEF0D-4E81-2C08-B084-E8788C8B53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032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2612.823">
            <a:extLst>
              <a:ext uri="{FF2B5EF4-FFF2-40B4-BE49-F238E27FC236}">
                <a16:creationId xmlns:a16="http://schemas.microsoft.com/office/drawing/2014/main" id="{DB577C15-5E55-D6BB-AE90-2CA0E19051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313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2628.935">
            <a:extLst>
              <a:ext uri="{FF2B5EF4-FFF2-40B4-BE49-F238E27FC236}">
                <a16:creationId xmlns:a16="http://schemas.microsoft.com/office/drawing/2014/main" id="{4B215304-B496-15D8-0030-DA89DE5A14F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111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2636.547">
            <a:extLst>
              <a:ext uri="{FF2B5EF4-FFF2-40B4-BE49-F238E27FC236}">
                <a16:creationId xmlns:a16="http://schemas.microsoft.com/office/drawing/2014/main" id="{5A3E0711-ED12-95FA-EEC2-6DF48266A2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844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2642.466">
            <a:extLst>
              <a:ext uri="{FF2B5EF4-FFF2-40B4-BE49-F238E27FC236}">
                <a16:creationId xmlns:a16="http://schemas.microsoft.com/office/drawing/2014/main" id="{B58FBF68-3B77-290C-B773-60BE2FFB36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652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2743.395">
            <a:extLst>
              <a:ext uri="{FF2B5EF4-FFF2-40B4-BE49-F238E27FC236}">
                <a16:creationId xmlns:a16="http://schemas.microsoft.com/office/drawing/2014/main" id="{7502020B-AA08-0BF9-F23C-7043CA30DE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129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2750.395">
            <a:extLst>
              <a:ext uri="{FF2B5EF4-FFF2-40B4-BE49-F238E27FC236}">
                <a16:creationId xmlns:a16="http://schemas.microsoft.com/office/drawing/2014/main" id="{AFA6A803-0DFF-6F98-798B-569B09F841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74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1_232950.291">
            <a:extLst>
              <a:ext uri="{FF2B5EF4-FFF2-40B4-BE49-F238E27FC236}">
                <a16:creationId xmlns:a16="http://schemas.microsoft.com/office/drawing/2014/main" id="{B04B3521-83A0-7D60-5077-AF50A74813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12192000" cy="67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112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2819.764">
            <a:extLst>
              <a:ext uri="{FF2B5EF4-FFF2-40B4-BE49-F238E27FC236}">
                <a16:creationId xmlns:a16="http://schemas.microsoft.com/office/drawing/2014/main" id="{3F912C31-6002-58E5-D212-867E0555DD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89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3016.790">
            <a:extLst>
              <a:ext uri="{FF2B5EF4-FFF2-40B4-BE49-F238E27FC236}">
                <a16:creationId xmlns:a16="http://schemas.microsoft.com/office/drawing/2014/main" id="{CDC4C156-6B4F-4AC6-5544-7D35AEBB74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800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3041.214">
            <a:extLst>
              <a:ext uri="{FF2B5EF4-FFF2-40B4-BE49-F238E27FC236}">
                <a16:creationId xmlns:a16="http://schemas.microsoft.com/office/drawing/2014/main" id="{DE8F2DFC-FD81-6308-EEA5-DB1650BCAD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451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3055.788">
            <a:extLst>
              <a:ext uri="{FF2B5EF4-FFF2-40B4-BE49-F238E27FC236}">
                <a16:creationId xmlns:a16="http://schemas.microsoft.com/office/drawing/2014/main" id="{5DF75FC9-3F44-C28C-4D87-CBC8373B3A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991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3201.186">
            <a:extLst>
              <a:ext uri="{FF2B5EF4-FFF2-40B4-BE49-F238E27FC236}">
                <a16:creationId xmlns:a16="http://schemas.microsoft.com/office/drawing/2014/main" id="{78A39667-E708-4042-7785-B2AFC199CB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286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3217.759">
            <a:extLst>
              <a:ext uri="{FF2B5EF4-FFF2-40B4-BE49-F238E27FC236}">
                <a16:creationId xmlns:a16="http://schemas.microsoft.com/office/drawing/2014/main" id="{A9600551-3AE8-EA06-C4D2-266E4B61B0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465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3231.135">
            <a:extLst>
              <a:ext uri="{FF2B5EF4-FFF2-40B4-BE49-F238E27FC236}">
                <a16:creationId xmlns:a16="http://schemas.microsoft.com/office/drawing/2014/main" id="{C186E71D-3F43-E60A-30D0-07D942EF00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072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3245.959">
            <a:extLst>
              <a:ext uri="{FF2B5EF4-FFF2-40B4-BE49-F238E27FC236}">
                <a16:creationId xmlns:a16="http://schemas.microsoft.com/office/drawing/2014/main" id="{EB71E296-C636-EC3C-6909-76F4DBCC29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995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3254.007">
            <a:extLst>
              <a:ext uri="{FF2B5EF4-FFF2-40B4-BE49-F238E27FC236}">
                <a16:creationId xmlns:a16="http://schemas.microsoft.com/office/drawing/2014/main" id="{E475D0CF-375F-BF33-A987-05DCBCB0E1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059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蛋白质第一二节.MP4_20220612_003307.535">
            <a:extLst>
              <a:ext uri="{FF2B5EF4-FFF2-40B4-BE49-F238E27FC236}">
                <a16:creationId xmlns:a16="http://schemas.microsoft.com/office/drawing/2014/main" id="{66CA243E-16BE-10E9-9810-60F141D129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000"/>
            <a:ext cx="12192000" cy="63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01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宽屏</PresentationFormat>
  <Paragraphs>0</Paragraphs>
  <Slides>106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106</vt:i4>
      </vt:variant>
    </vt:vector>
  </HeadingPairs>
  <TitlesOfParts>
    <vt:vector size="110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Qiu Ivan</dc:creator>
  <cp:lastModifiedBy>Qiu Ivan</cp:lastModifiedBy>
  <cp:revision>2</cp:revision>
  <dcterms:created xsi:type="dcterms:W3CDTF">2022-06-11T16:49:40Z</dcterms:created>
  <dcterms:modified xsi:type="dcterms:W3CDTF">2022-06-20T14:01:07Z</dcterms:modified>
</cp:coreProperties>
</file>